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59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pascaru_catalin@yahoo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3584575"/>
          </a:xfrm>
        </p:spPr>
        <p:txBody>
          <a:bodyPr>
            <a:noAutofit/>
          </a:bodyPr>
          <a:lstStyle/>
          <a:p>
            <a:r>
              <a:rPr lang="en-US" sz="8000" dirty="0" err="1" smtClean="0"/>
              <a:t>Interogari</a:t>
            </a:r>
            <a:r>
              <a:rPr lang="en-US" sz="8000" dirty="0" smtClean="0"/>
              <a:t> </a:t>
            </a:r>
            <a:r>
              <a:rPr lang="en-US" sz="8000" dirty="0" err="1" smtClean="0"/>
              <a:t>asupra</a:t>
            </a:r>
            <a:r>
              <a:rPr lang="en-US" sz="8000" dirty="0" smtClean="0"/>
              <a:t> </a:t>
            </a:r>
            <a:r>
              <a:rPr lang="en-US" sz="8000" dirty="0" err="1" smtClean="0"/>
              <a:t>datelor</a:t>
            </a:r>
            <a:r>
              <a:rPr lang="en-US" sz="8000" dirty="0" smtClean="0"/>
              <a:t> din </a:t>
            </a:r>
            <a:r>
              <a:rPr lang="en-US" sz="8000" dirty="0" err="1" smtClean="0"/>
              <a:t>tabele</a:t>
            </a:r>
            <a:r>
              <a:rPr lang="en-US" sz="8000" dirty="0" smtClean="0"/>
              <a:t> </a:t>
            </a:r>
            <a:r>
              <a:rPr lang="en-US" sz="8000" dirty="0" err="1" smtClean="0"/>
              <a:t>acces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0" y="6096000"/>
            <a:ext cx="4953000" cy="76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Nita </a:t>
            </a:r>
            <a:r>
              <a:rPr lang="en-US" dirty="0" err="1" smtClean="0"/>
              <a:t>Silvian</a:t>
            </a:r>
            <a:r>
              <a:rPr lang="en-US" dirty="0" smtClean="0"/>
              <a:t>-Andrei</a:t>
            </a:r>
          </a:p>
          <a:p>
            <a:r>
              <a:rPr lang="en-US" dirty="0" err="1" smtClean="0"/>
              <a:t>Pascar</a:t>
            </a:r>
            <a:r>
              <a:rPr lang="en-US" dirty="0" smtClean="0"/>
              <a:t> u </a:t>
            </a:r>
            <a:r>
              <a:rPr lang="en-US" dirty="0" err="1" smtClean="0"/>
              <a:t>Catalin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Interogari</a:t>
            </a:r>
            <a:r>
              <a:rPr lang="en-US" dirty="0" smtClean="0"/>
              <a:t> de </a:t>
            </a:r>
            <a:r>
              <a:rPr lang="en-US" dirty="0" err="1" smtClean="0"/>
              <a:t>ordonare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Invata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creezi</a:t>
            </a:r>
            <a:r>
              <a:rPr lang="en-US" dirty="0" smtClean="0"/>
              <a:t> </a:t>
            </a:r>
            <a:r>
              <a:rPr lang="en-US" dirty="0" err="1" smtClean="0"/>
              <a:t>interogari</a:t>
            </a:r>
            <a:r>
              <a:rPr lang="en-US" dirty="0" smtClean="0"/>
              <a:t> de </a:t>
            </a:r>
            <a:r>
              <a:rPr lang="en-US" dirty="0" err="1" smtClean="0"/>
              <a:t>ordonare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a-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 smtClean="0"/>
              <a:t>usura</a:t>
            </a:r>
            <a:r>
              <a:rPr lang="en-US" dirty="0" smtClean="0"/>
              <a:t> </a:t>
            </a:r>
            <a:r>
              <a:rPr lang="en-US" dirty="0" err="1" smtClean="0"/>
              <a:t>munca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a </a:t>
            </a:r>
            <a:r>
              <a:rPr lang="en-US" dirty="0" err="1" smtClean="0"/>
              <a:t>economisi</a:t>
            </a:r>
            <a:r>
              <a:rPr lang="en-US" dirty="0" smtClean="0"/>
              <a:t> </a:t>
            </a:r>
            <a:r>
              <a:rPr lang="en-US" dirty="0" err="1" smtClean="0"/>
              <a:t>timp</a:t>
            </a:r>
            <a:r>
              <a:rPr lang="en-US" dirty="0" smtClean="0"/>
              <a:t> .</a:t>
            </a:r>
          </a:p>
          <a:p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crearea</a:t>
            </a:r>
            <a:r>
              <a:rPr lang="en-US" dirty="0" smtClean="0"/>
              <a:t> </a:t>
            </a:r>
            <a:r>
              <a:rPr lang="en-US" dirty="0" err="1" smtClean="0"/>
              <a:t>unei</a:t>
            </a:r>
            <a:r>
              <a:rPr lang="en-US" dirty="0" smtClean="0"/>
              <a:t> </a:t>
            </a:r>
            <a:r>
              <a:rPr lang="en-US" dirty="0" err="1" smtClean="0"/>
              <a:t>interogari</a:t>
            </a:r>
            <a:r>
              <a:rPr lang="en-US" dirty="0" smtClean="0"/>
              <a:t> de </a:t>
            </a:r>
            <a:r>
              <a:rPr lang="en-US" dirty="0" err="1" smtClean="0"/>
              <a:t>ordonare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esential</a:t>
            </a:r>
            <a:r>
              <a:rPr lang="en-US" dirty="0" smtClean="0"/>
              <a:t> 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urmam</a:t>
            </a:r>
            <a:r>
              <a:rPr lang="en-US" dirty="0" smtClean="0"/>
              <a:t> </a:t>
            </a:r>
            <a:r>
              <a:rPr lang="en-US" dirty="0" err="1" smtClean="0"/>
              <a:t>anumiti</a:t>
            </a:r>
            <a:r>
              <a:rPr lang="en-US" dirty="0" smtClean="0"/>
              <a:t> </a:t>
            </a:r>
            <a:r>
              <a:rPr lang="en-US" dirty="0" err="1" smtClean="0"/>
              <a:t>pasi</a:t>
            </a:r>
            <a:r>
              <a:rPr lang="en-US" dirty="0" smtClean="0"/>
              <a:t> 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Pasul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Creaza</a:t>
            </a:r>
            <a:r>
              <a:rPr lang="en-US" dirty="0" smtClean="0"/>
              <a:t> o </a:t>
            </a:r>
            <a:r>
              <a:rPr lang="en-US" dirty="0" err="1" smtClean="0"/>
              <a:t>interogare</a:t>
            </a:r>
            <a:r>
              <a:rPr lang="en-US" dirty="0" smtClean="0"/>
              <a:t> :Din tab-</a:t>
            </a:r>
            <a:r>
              <a:rPr lang="en-US" dirty="0" err="1" smtClean="0"/>
              <a:t>ul</a:t>
            </a:r>
            <a:r>
              <a:rPr lang="en-US" dirty="0" smtClean="0"/>
              <a:t> CREATE al </a:t>
            </a:r>
            <a:r>
              <a:rPr lang="en-US" dirty="0" err="1" smtClean="0"/>
              <a:t>programului</a:t>
            </a:r>
            <a:r>
              <a:rPr lang="en-US" dirty="0" smtClean="0"/>
              <a:t> Microsoft Access </a:t>
            </a:r>
            <a:r>
              <a:rPr lang="en-US" dirty="0" err="1" smtClean="0"/>
              <a:t>selectam</a:t>
            </a:r>
            <a:r>
              <a:rPr lang="en-US" dirty="0" smtClean="0"/>
              <a:t> </a:t>
            </a:r>
            <a:r>
              <a:rPr lang="en-US" dirty="0" err="1" smtClean="0"/>
              <a:t>functia</a:t>
            </a:r>
            <a:r>
              <a:rPr lang="en-US" dirty="0" smtClean="0"/>
              <a:t> Query Design </a:t>
            </a:r>
          </a:p>
          <a:p>
            <a:endParaRPr lang="en-US" dirty="0"/>
          </a:p>
        </p:txBody>
      </p:sp>
      <p:pic>
        <p:nvPicPr>
          <p:cNvPr id="4" name="Content Placeholder 3" descr="untitled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00400"/>
            <a:ext cx="9144000" cy="36576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Pasul</a:t>
            </a:r>
            <a:r>
              <a:rPr lang="en-US" dirty="0" smtClean="0"/>
              <a:t> 2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Adauga</a:t>
            </a:r>
            <a:r>
              <a:rPr lang="en-US" dirty="0" smtClean="0"/>
              <a:t> </a:t>
            </a:r>
            <a:r>
              <a:rPr lang="en-US" dirty="0" err="1" smtClean="0"/>
              <a:t>campurile</a:t>
            </a:r>
            <a:r>
              <a:rPr lang="en-US" dirty="0" smtClean="0"/>
              <a:t>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intereseaza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campuri pp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90800"/>
            <a:ext cx="883920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Pasul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Sorteaza</a:t>
            </a:r>
            <a:r>
              <a:rPr lang="en-US" dirty="0" smtClean="0"/>
              <a:t> </a:t>
            </a:r>
            <a:r>
              <a:rPr lang="en-US" dirty="0" err="1" smtClean="0"/>
              <a:t>ascendent</a:t>
            </a:r>
            <a:r>
              <a:rPr lang="en-US" dirty="0" smtClean="0"/>
              <a:t>/</a:t>
            </a:r>
            <a:r>
              <a:rPr lang="en-US" dirty="0" err="1" smtClean="0"/>
              <a:t>descendet</a:t>
            </a:r>
            <a:r>
              <a:rPr lang="en-US" dirty="0" smtClean="0"/>
              <a:t> </a:t>
            </a:r>
            <a:r>
              <a:rPr lang="en-US" dirty="0" err="1" smtClean="0"/>
              <a:t>folosind</a:t>
            </a:r>
            <a:r>
              <a:rPr lang="en-US" dirty="0" smtClean="0"/>
              <a:t> </a:t>
            </a:r>
            <a:r>
              <a:rPr lang="en-US" dirty="0" err="1" smtClean="0"/>
              <a:t>campul</a:t>
            </a:r>
            <a:r>
              <a:rPr lang="en-US" dirty="0" smtClean="0"/>
              <a:t> “sort” din </a:t>
            </a:r>
            <a:r>
              <a:rPr lang="en-US" dirty="0" err="1" smtClean="0"/>
              <a:t>querry</a:t>
            </a:r>
            <a:r>
              <a:rPr lang="en-US" dirty="0" smtClean="0"/>
              <a:t> design view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Pasul</a:t>
            </a:r>
            <a:r>
              <a:rPr lang="en-US" dirty="0" smtClean="0"/>
              <a:t> 4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Folositi</a:t>
            </a:r>
            <a:r>
              <a:rPr lang="en-US" dirty="0" smtClean="0"/>
              <a:t> </a:t>
            </a:r>
            <a:r>
              <a:rPr lang="en-US" dirty="0" err="1" smtClean="0"/>
              <a:t>functia</a:t>
            </a:r>
            <a:r>
              <a:rPr lang="en-US" dirty="0" smtClean="0"/>
              <a:t> run ….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aveti</a:t>
            </a:r>
            <a:r>
              <a:rPr lang="en-US" dirty="0" smtClean="0"/>
              <a:t> o </a:t>
            </a:r>
            <a:r>
              <a:rPr lang="en-US" dirty="0" err="1" smtClean="0"/>
              <a:t>interogare</a:t>
            </a:r>
            <a:r>
              <a:rPr lang="en-US" dirty="0" smtClean="0"/>
              <a:t> de </a:t>
            </a:r>
            <a:r>
              <a:rPr lang="en-US" dirty="0" err="1" smtClean="0"/>
              <a:t>ordonare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Chestionar</a:t>
            </a:r>
            <a:r>
              <a:rPr lang="en-US" dirty="0" smtClean="0"/>
              <a:t>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Cum vi s-a </a:t>
            </a:r>
            <a:r>
              <a:rPr lang="en-US" dirty="0" err="1" smtClean="0"/>
              <a:t>parut</a:t>
            </a:r>
            <a:r>
              <a:rPr lang="en-US" dirty="0" smtClean="0"/>
              <a:t> </a:t>
            </a:r>
            <a:r>
              <a:rPr lang="en-US" dirty="0" err="1" smtClean="0"/>
              <a:t>prezentarea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Ati</a:t>
            </a:r>
            <a:r>
              <a:rPr lang="en-US" dirty="0" smtClean="0"/>
              <a:t> </a:t>
            </a:r>
            <a:r>
              <a:rPr lang="en-US" dirty="0" err="1" smtClean="0"/>
              <a:t>aflat</a:t>
            </a:r>
            <a:r>
              <a:rPr lang="en-US" dirty="0" smtClean="0"/>
              <a:t> </a:t>
            </a:r>
            <a:r>
              <a:rPr lang="en-US" dirty="0" err="1" smtClean="0"/>
              <a:t>ceva</a:t>
            </a:r>
            <a:r>
              <a:rPr lang="en-US" dirty="0" smtClean="0"/>
              <a:t> </a:t>
            </a:r>
            <a:r>
              <a:rPr lang="en-US" dirty="0" err="1" smtClean="0"/>
              <a:t>interesant</a:t>
            </a:r>
            <a:r>
              <a:rPr lang="en-US" dirty="0" smtClean="0"/>
              <a:t> ?</a:t>
            </a:r>
          </a:p>
          <a:p>
            <a:r>
              <a:rPr lang="en-US" dirty="0" err="1" smtClean="0"/>
              <a:t>Cate</a:t>
            </a:r>
            <a:r>
              <a:rPr lang="en-US" dirty="0" smtClean="0"/>
              <a:t> </a:t>
            </a:r>
            <a:r>
              <a:rPr lang="en-US" dirty="0" err="1" smtClean="0"/>
              <a:t>lucruri</a:t>
            </a:r>
            <a:r>
              <a:rPr lang="en-US" dirty="0" smtClean="0"/>
              <a:t> din </a:t>
            </a:r>
            <a:r>
              <a:rPr lang="en-US" dirty="0" err="1" smtClean="0"/>
              <a:t>cele</a:t>
            </a:r>
            <a:r>
              <a:rPr lang="en-US" dirty="0" smtClean="0"/>
              <a:t> </a:t>
            </a:r>
            <a:r>
              <a:rPr lang="en-US" dirty="0" err="1" smtClean="0"/>
              <a:t>prezentare</a:t>
            </a:r>
            <a:r>
              <a:rPr lang="en-US" dirty="0" smtClean="0"/>
              <a:t> le </a:t>
            </a:r>
            <a:r>
              <a:rPr lang="en-US" dirty="0" err="1" smtClean="0"/>
              <a:t>stiati</a:t>
            </a:r>
            <a:r>
              <a:rPr lang="en-US" dirty="0" smtClean="0"/>
              <a:t>  </a:t>
            </a:r>
            <a:r>
              <a:rPr lang="en-US" dirty="0" err="1" smtClean="0"/>
              <a:t>si</a:t>
            </a:r>
            <a:r>
              <a:rPr lang="en-US" dirty="0" smtClean="0"/>
              <a:t> le </a:t>
            </a:r>
            <a:r>
              <a:rPr lang="en-US" dirty="0" err="1" smtClean="0"/>
              <a:t>aplicat</a:t>
            </a:r>
            <a:r>
              <a:rPr lang="en-US" dirty="0" smtClean="0"/>
              <a:t>?</a:t>
            </a:r>
          </a:p>
          <a:p>
            <a:r>
              <a:rPr lang="en-US" dirty="0" smtClean="0"/>
              <a:t>Care </a:t>
            </a:r>
            <a:r>
              <a:rPr lang="en-US" dirty="0" err="1" smtClean="0"/>
              <a:t>credeti</a:t>
            </a:r>
            <a:r>
              <a:rPr lang="en-US" dirty="0" smtClean="0"/>
              <a:t> ca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importanta</a:t>
            </a:r>
            <a:r>
              <a:rPr lang="en-US" dirty="0" smtClean="0"/>
              <a:t> </a:t>
            </a:r>
            <a:r>
              <a:rPr lang="en-US" dirty="0" err="1" smtClean="0"/>
              <a:t>bazelor</a:t>
            </a:r>
            <a:r>
              <a:rPr lang="en-US" dirty="0" smtClean="0"/>
              <a:t> de date?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Pentru</a:t>
            </a:r>
            <a:r>
              <a:rPr lang="en-US" sz="3600" dirty="0" smtClean="0"/>
              <a:t> </a:t>
            </a:r>
            <a:r>
              <a:rPr lang="en-US" sz="3600" dirty="0" err="1" smtClean="0"/>
              <a:t>mai</a:t>
            </a:r>
            <a:r>
              <a:rPr lang="en-US" sz="3600" dirty="0" smtClean="0"/>
              <a:t> </a:t>
            </a:r>
            <a:r>
              <a:rPr lang="en-US" sz="3600" dirty="0" err="1" smtClean="0"/>
              <a:t>multe</a:t>
            </a:r>
            <a:r>
              <a:rPr lang="en-US" sz="3600" dirty="0" smtClean="0"/>
              <a:t> </a:t>
            </a:r>
            <a:r>
              <a:rPr lang="en-US" sz="3600" dirty="0" err="1" smtClean="0"/>
              <a:t>informatii</a:t>
            </a:r>
            <a:r>
              <a:rPr lang="en-US" sz="3600" dirty="0" smtClean="0"/>
              <a:t> </a:t>
            </a:r>
            <a:r>
              <a:rPr lang="en-US" sz="3600" dirty="0" err="1" smtClean="0"/>
              <a:t>sau</a:t>
            </a:r>
            <a:r>
              <a:rPr lang="en-US" sz="3600" dirty="0" smtClean="0"/>
              <a:t> </a:t>
            </a:r>
            <a:r>
              <a:rPr lang="en-US" sz="3600" dirty="0" err="1" smtClean="0"/>
              <a:t>nelamuriri</a:t>
            </a:r>
            <a:r>
              <a:rPr lang="en-US" sz="3600" dirty="0" smtClean="0"/>
              <a:t> 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E-mail us : </a:t>
            </a:r>
            <a:r>
              <a:rPr lang="en-US" dirty="0" smtClean="0">
                <a:hlinkClick r:id="rId2"/>
              </a:rPr>
              <a:t>pascaru_catalin@yahoo.com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</a:t>
            </a:r>
            <a:r>
              <a:rPr lang="en-US" dirty="0" smtClean="0">
                <a:solidFill>
                  <a:srgbClr val="0070C0"/>
                </a:solidFill>
              </a:rPr>
              <a:t>andrei_silvian@yahoo.com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</TotalTime>
  <Words>140</Words>
  <Application>Microsoft Office PowerPoint</Application>
  <PresentationFormat>On-screen Show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Interogari asupra datelor din tabele acces</vt:lpstr>
      <vt:lpstr>Interogari de ordonare </vt:lpstr>
      <vt:lpstr>Pasul 1</vt:lpstr>
      <vt:lpstr>Pasul 2 :</vt:lpstr>
      <vt:lpstr>Pasul 3</vt:lpstr>
      <vt:lpstr>Pasul 4 :</vt:lpstr>
      <vt:lpstr>Chestionar :</vt:lpstr>
      <vt:lpstr>Pentru mai multe informatii sau nelamuriri 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Interogari asupra datelor din tabele acces</dc:title>
  <dc:creator/>
  <cp:lastModifiedBy>Andrei</cp:lastModifiedBy>
  <cp:revision>6</cp:revision>
  <dcterms:created xsi:type="dcterms:W3CDTF">2006-08-16T00:00:00Z</dcterms:created>
  <dcterms:modified xsi:type="dcterms:W3CDTF">2012-12-12T18:17:00Z</dcterms:modified>
</cp:coreProperties>
</file>